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F306E-C8FF-4B49-BA07-50256F2052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DD0C0-557B-469B-B59A-4071E1716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Surface-rendered projections on a representative atlas brain (SPM99) of areas of significant activation differences (six- minus four-move problems) during (a) planning phase and (b) movement execution phase (Z &gt; 3.0).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1373E-6442-463B-A7BB-61210C08A5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1390–1397,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Surface-rendered projections on a representative atlas brain (SPM99) of areas of significant activation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Surface-rendered projections on a representative atlas brain (SPM99) of areas of significant activation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2024-09-20T01:51:35Z</dcterms:modified>
</cp:coreProperties>
</file>