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7A365FD-9A0A-466F-90CA-DA77A31FFA6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D48DA6A-ECD7-4D63-B221-C188C47C6DD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Surface-rendered projections on a representative atlas brain (SPM99) of areas of significant activation differences (six- minus four-move problems) during (a) planning phase and (b) movement execution phase (Z &gt; 3.0).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Cerebral Cortex V 14 N 12 © Oxford University Press 2004;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1F7E5E3-6440-40B9-9381-7C0760FE6FF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h10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14, Issue 12, December 2004, Pages 1390–1397,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https://doi.org/10.1093/cercor/bhh100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Surface-rendered projections on a representative atlas brain (SPM99) of areas of significant activation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Surface-rendered projections on a representative atlas brain (SPM99) of areas of significant activation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2024-09-18T21:57:09Z</dcterms:modified>
</cp:coreProperties>
</file>