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59058-F847-407B-AFEB-BB16C7692A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C13A99-90F5-4257-A1D1-FBEACA9FD8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Surface-rendered projections on a representative atlas brain (SPM99) of areas of significant activation differences (six- minus four-move problems) during (a) planning phase and (b) movement execution phase (Z &gt; 3.0).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14 N 12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E3BDE-F9FB-4838-9101-CF2E04861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1390–1397,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Surface-rendered projections on a representative atlas brain (SPM99) of areas of significant activation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Surface-rendered projections on a representative atlas brain (SPM99) of areas of significant activation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2024-05-07T23:39:06Z</dcterms:modified>
</cp:coreProperties>
</file>