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27DF77-3BB8-490B-8877-15DC36B5BA1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2B4CB9-BC85-4E98-A38B-34AB1584552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cumulative cardiac event curves from birth through to age 50 for patients with KCNQ1 mutations located in the transmembrane regions (N = 66, 19 mutations) and the C-terminal regions (N = 29, 8 mutations) in the LQT1 syndrome. The difference in the clinical course by mutation location was significant (log-rank, P = 0.005), with a greater risk of first cardiac events in patients with transmembrane mutations than in those with C-terminal mutations.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2005,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815D8F-E42E-42D3-8E8F-9FDFB397CE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5.03.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67, Issue 3, August 2005, Pages 347–356,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https://doi.org/10.1016/j.cardiores.2005.03.020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Kaplan–Meier cumulative cardiac event curves from birth through to age 50 for patients with KCNQ1 mutations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3 Kaplan–Meier cumulative cardiac event curves from birth through to age 50 for patients with KCNQ1 mutations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2024-09-20T02:27:24Z</dcterms:modified>
</cp:coreProperties>
</file>