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E0349D-C818-4D35-9AFF-5C903CAA28F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837461-FD18-4205-A868-4C7E595AC5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cumulative cardiac event curves from birth through to age 50 for patients with KCNQ1 mutations located in the transmembrane regions (N = 66, 19 mutations) and the C-terminal regions (N = 29, 8 mutations) in the LQT1 syndrome. The difference in the clinical course by mutation location was significant (log-rank, P = 0.005), with a greater risk of first cardiac events in patients with transmembrane mutations than in those with C-terminal mutations.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2005,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B518B3-56AB-4671-918C-838E287A67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5.03.0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67, Issue 3, August 2005, Pages 347–356,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https://doi.org/10.1016/j.cardiores.2005.03.020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Kaplan–Meier cumulative cardiac event curves from birth through to age 50 for patients with KCNQ1 mutations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Kaplan–Meier cumulative cardiac event curves from birth through to age 50 for patients with KCNQ1 mutations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2024-05-08T00:23:27Z</dcterms:modified>
</cp:coreProperties>
</file>