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F8B0D-4DD4-4B1C-ACC6-285D52963C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D2328-ACC0-430C-970A-A58447468E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cumulative cardiac event curves from birth through to age 50 for patients with KCNQ1 mutations located in the transmembrane regions (N = 66, 19 mutations) and the C-terminal regions (N = 29, 8 mutations) in the LQT1 syndrome. The difference in the clinical course by mutation location was significant (log-rank, P = 0.005), with a greater risk of first cardiac events in patients with transmembrane mutations than in those with C-terminal mutations.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04ECDE-AE66-4050-A7EB-6C3D40AFD0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3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67, Issue 3, August 2005, Pages 347–356,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https://doi.org/10.1016/j.cardiores.2005.03.020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Kaplan–Meier cumulative cardiac event curves from birth through to age 50 for patients with KCNQ1 mutations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Kaplan–Meier cumulative cardiac event curves from birth through to age 50 for patients with KCNQ1 mutations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2024-09-19T06:36:45Z</dcterms:modified>
</cp:coreProperties>
</file>