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A35ED73-F03D-43C2-A29A-CF3C317D6B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178B8F2-9DB0-4D24-9BF3-43A225D3B5A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An example of prolongation of A–H interval and slowing of the AV conduction during high-frequency stimulation (HFS). (A) Prolongation of A–H interval and 2:1 AV conduction block were induced by HFS (1.5 V) at the LSPV. (B) Significant slowing of AV conduction was induced by HFS (2.4 V) at LIPV during atrial fibrillation (AF). AV block was observed just before initiation of AF. HFS was intentionally not discontinued to show the slowing of AV conduction in the second half as shown in (B). Abbreviations as in Figure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on behalf of the European Society of Cardiology. All rights reserved. © The Author 2009.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F026FA4-04C1-4D6C-85CB-942AA44430E0}"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vr/cvp19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Cardiovasc Res</a:t>
            </a:r>
            <a:r>
              <a:rPr lang="en-US" altLang="en-US" sz="1000">
                <a:solidFill>
                  <a:srgbClr val="333333"/>
                </a:solidFill>
              </a:rPr>
              <a:t>, Volume 84, Issue 2, 1 November 2009, Pages 245–252, </a:t>
            </a:r>
            <a:r>
              <a:rPr lang="en-US" altLang="en-US" sz="1000">
                <a:solidFill>
                  <a:srgbClr val="333333"/>
                </a:solidFill>
                <a:hlinkClick r:id="rId3"/>
              </a:rPr>
              <a:t>https://doi.org/10.1093/cvr/cvp194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An example of prolongation of A–H interval and slowing of the AV conduction during high-frequency stimulation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An example of prolongation of A–H interval and slowing of the AV conduction during high-frequency stimulation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2024-04-26T14:57:08Z</dcterms:modified>
</cp:coreProperties>
</file>