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E66A9-DB13-46A6-921A-9D8018AF79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A5226-E8C4-43CE-97CC-12EFE3F44F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087AA-EBBD-4B34-A76D-CF86CDCFD6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2024-04-26T05:47:39Z</dcterms:modified>
</cp:coreProperties>
</file>