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1F538-DB9A-43DE-95D6-43DDB3B7A4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71CF3D-661D-49FC-9353-01406F6FC7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Median free path from an arbitrary point in the neuropil. Solid lines are the expected values of the fitted model function for the radial (red) and tangential (blue)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540FCD-0FAE-4320-8B73-44410A89F3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130–137, </a:t>
            </a:r>
            <a:r>
              <a:rPr lang="en-US" altLang="en-US" sz="1000">
                <a:solidFill>
                  <a:srgbClr val="333333"/>
                </a:solidFill>
                <a:hlinkClick r:id="rId3"/>
              </a:rPr>
              <a:t>https://doi.org/10.1093/cercor/bhj134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Median free path from an arbitrary point in the neuropil. Solid lines are the expected values of the fitted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Median free path from an arbitrary point in the neuropil. Solid lines are the expected values of the fitted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2024-04-26T18:51:27Z</dcterms:modified>
</cp:coreProperties>
</file>