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2DBF8B-61D0-47FC-B42A-6C5292EA39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17BFBD-5DA0-43F0-98D8-042EE29E25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trends in delay times in patients with acute myocardial infarction undergoing fibrinolysis.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A12BC5-9BA1-4567-B12E-BC40D3E511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trends in delay times in patients with acute myocardial infarction undergoing percutaneous coronary intervention.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A12BC5-9BA1-4567-B12E-BC40D3E5111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q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11, June 2010, Pages 1328–1336,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Temporal trends in delay times in patients with acute myocardial infarction undergoing fibrinolysis.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5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11, June 2010, Pages 1328–1336,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Temporal trends in delay times in patients with acute myocardial infarction undergoing percutaneous coronary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1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Temporal trends in delay times in patients with acute myocardial infarction undergoing fibrinolysis.
</vt:lpstr>
      <vt:lpstr>Figure 2 Temporal trends in delay times in patients with acute myocardial infarction undergoing percutaneous coronary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2024-04-26T04:52:47Z</dcterms:modified>
</cp:coreProperties>
</file>