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041455A-BE0F-4029-9F1D-C6CE8120B1F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68DCFB-39B6-42D3-BF8C-2FA2B2372B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CD3DEA-6ABB-4A01-8A21-35DF71B8CB3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2024-04-26T13:01:28Z</dcterms:modified>
</cp:coreProperties>
</file>