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D0945-C6FF-4474-8512-01B96E7077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12BBA-0183-4026-81D3-1271E60707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feedback-based probabilistic classification task. (A) On each trial, the participant saw one of four stimuli and was asked whether this stimulus belonged to category A or B. (B) For some stimuli, correct responses were rewarded with visual feedback and 25 points winnings, whereas for others, incorrect responses were punished with visual feedback and the loss of 25 points.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18578-F575-44F8-BA1B-EDCB059B45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9, September 2009, Pages 2385–2395,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feedback-based probabilistic classification task. (A) On each trial, the participant saw one of four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feedback-based probabilistic classification task. (A) On each trial, the participant saw one of four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2024-04-26T18:15:59Z</dcterms:modified>
</cp:coreProperties>
</file>