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0E9A2C-6974-4C22-883D-FF63D95E69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1F3150-93BA-49C6-81F2-236BE9FBCA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Connectivity-based parcellation of the human PMC in 2 datasets. (a) MPMs for the 5 PMC subregions. (b) Group probabilistic maps of the delineated subregions in MNI space.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454507-68F4-448F-9829-B609212CF5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719–727,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Connectivity-based parcellation of the human PMC in 2 datasets. (a) MPMs for the 5 PMC subregions. (b)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Connectivity-based parcellation of the human PMC in 2 datasets. (a) MPMs for the 5 PMC subregions. (b) Group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2024-04-26T18:00:30Z</dcterms:modified>
</cp:coreProperties>
</file>