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BC2BDD-4330-4800-8F3F-3617D50AC2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9F25FD-908C-4D2D-A09B-5F4369F2BF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Participant flow 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F357B-DCF4-45F9-B9CE-904C7190F9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SE (PC total) per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F357B-DCF4-45F9-B9CE-904C7190F97D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Change in self-care (SDSCA total) from baseline to 1 month after intervention per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2007 The Author(s).This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DF357B-DCF4-45F9-B9CE-904C7190F97D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m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er/cym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er/cym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23, Issue 1, February 2008, Pages 170–179,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https://doi.org/10.1093/her/cym014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Participant flow 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86000" y="1371600"/>
            <a:ext cx="45646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23, Issue 1, February 2008, Pages 170–179,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https://doi.org/10.1093/her/cym014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Change in SE (PC total) per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38400" y="1371600"/>
            <a:ext cx="42744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23, Issue 1, February 2008, Pages 170–179,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https://doi.org/10.1093/her/cym014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Change in self-care (SDSCA total) from baseline to 1 month after intervention per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421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Fig. 1. Participant flow chart.
</vt:lpstr>
      <vt:lpstr>Fig. 3. Change in SE (PC total) per group.
</vt:lpstr>
      <vt:lpstr>Fig. 2. Change in self-care (SDSCA total) from baseline to 1 month after intervention per group.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2024-04-26T14:35:30Z</dcterms:modified>
</cp:coreProperties>
</file>