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4A846F-7493-4809-BB82-45E8DEE83A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35F141-E5F9-45FC-8464-744AF923C3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3455B8-381D-4F10-80E2-F9672C0A83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2024-04-26T09:16:21Z</dcterms:modified>
</cp:coreProperties>
</file>