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9F227-6EE2-43AA-9D67-E0EA86869C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9B1F7-9A34-4F95-830D-AD2CB45E3F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C2F4E-2CAD-4044-AE4E-7B344D59B8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2024-04-26T02:44:40Z</dcterms:modified>
</cp:coreProperties>
</file>