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3DE4FF5-A76C-4549-95F5-9E97FD72247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18E5EF-4D0A-4071-B269-311D5E30BD5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Pipeline of our aligner for the SE and the PE alignment: the dashed lines show the additional two stages for the PE alignment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(2012). Published by Oxford University Press.This is an Open Access article distributed under the terms of the Creative Commons Attribution License (http://creativecommons.org/licenses/by/3.0), which permits unrestricted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DEA3E2-A8DF-4FB0-8552-CF900CD76BA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Alignment results using the 454 datasets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(2012). Published by Oxford University Press.This is an Open Access article distributed under the terms of the Creative Commons Attribution License (http://creativecommons.org/licenses/by/3.0), which permits unrestricted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DEA3E2-A8DF-4FB0-8552-CF900CD76BA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Alignment results using the Illumina datasets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(2012). Published by Oxford University Press.This is an Open Access article distributed under the terms of the Creative Commons Attribution License (http://creativecommons.org/licenses/by/3.0), which permits unrestricted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DEA3E2-A8DF-4FB0-8552-CF900CD76BA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Scalability comparison between all aligners for the SE and PE alignment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(2012). Published by Oxford University Press.This is an Open Access article distributed under the terms of the Creative Commons Attribution License (http://creativecommons.org/licenses/by/3.0), which permits unrestricted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DEA3E2-A8DF-4FB0-8552-CF900CD76BA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oinformatics/bts4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oinformatics/bts4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oinformatics/bts4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ioinformatics/bts4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28, Issue 18, September 2012, Pages i318–i324,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https://doi.org/10.1093/bioinformatics/bts414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Pipeline of our aligner for the SE and the PE alignment: the dashed lines show the additional two stages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300" y="1371600"/>
            <a:ext cx="43437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28, Issue 18, September 2012, Pages i318–i324,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https://doi.org/10.1093/bioinformatics/bts414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Alignment results using the 454 datasets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680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28, Issue 18, September 2012, Pages i318–i324,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https://doi.org/10.1093/bioinformatics/bts414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Alignment results using the Illumina datasets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64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28, Issue 18, September 2012, Pages i318–i324,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https://doi.org/10.1093/bioinformatics/bts414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Scalability comparison between all aligners for the SE and PE alignment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778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1. Pipeline of our aligner for the SE and the PE alignment: the dashed lines show the additional two stages for ...</vt:lpstr>
      <vt:lpstr>Fig. 2. Alignment results using the 454 datasets
</vt:lpstr>
      <vt:lpstr>Fig. 3. Alignment results using the Illumina datasets
</vt:lpstr>
      <vt:lpstr>Fig. 4. Scalability comparison between all aligners for the SE and PE alignment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2024-05-01T22:09:36Z</dcterms:modified>
</cp:coreProperties>
</file>