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6E2B3-760C-4746-B280-21C7159327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41EF5-4B1B-409C-9DFF-AE9E8E261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When citrate is used for continuous venovenous haemodialysis, then citrate is always given pre-haemofilter.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27A6B-B30D-4B2D-873C-490FC202C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plus/sfp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NDT Plus</a:t>
            </a:r>
            <a:r>
              <a:rPr lang="en-US" altLang="en-US" sz="1000">
                <a:solidFill>
                  <a:srgbClr val="333333"/>
                </a:solidFill>
              </a:rPr>
              <a:t>, Volume 2, Issue 6, December 2009, Pages 439–447,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https://doi.org/10.1093/ndtplus/sfp136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When citrate is used for continuous venovenous haemodialysis, then citrate is always given pre-haemofilter.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When citrate is used for continuous venovenous haemodialysis, then citrate is always given pre-haemofilter.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2024-04-26T15:44:50Z</dcterms:modified>
</cp:coreProperties>
</file>