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F198B-EAEC-4AA5-AF0D-95AB203A67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13CA0-9FED-4707-BFBB-ECA2A1686A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Global longitudinal peak systolic strain (GLPSS). Bull's-eye plots showing the evolution of segmental peak systolic longitudinal strain and GLPSS of representative patients from each patient group [early improver (A); late improver (B); non-improver (C)].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02863-337B-4B53-BD11-EAA0DC22A6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1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16, August 2010, Pages 2006–2013,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Global longitudinal peak systolic strain (GLPSS). Bull's-eye plots showing the evolution of segmental peak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Global longitudinal peak systolic strain (GLPSS). Bull's-eye plots showing the evolution of segmental peak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2024-04-26T11:09:28Z</dcterms:modified>
</cp:coreProperties>
</file>