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F6AD61-74A7-4B73-8963-1CCEDE80FC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6D7D0-BDB6-4793-A54A-F44205AADB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Kaplan–Meier cumulative event curves of (A) major adverse cardiac events in patients with diabetes stratified for stent type and (B) target lesion revascularization in patients with diabetes stratified for stent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437D04-A48F-4F99-8622-4385EED9A9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n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29, Issue 6, March 2008, Pages 718–725, </a:t>
            </a:r>
            <a:r>
              <a:rPr lang="en-US" altLang="en-US" sz="1000">
                <a:solidFill>
                  <a:srgbClr val="333333"/>
                </a:solidFill>
                <a:hlinkClick r:id="rId3"/>
              </a:rPr>
              <a:t>https://doi.org/10.1093/eurheartj/ehn021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Kaplan–Meier cumulative event curves of (A) major adverse cardiac events in patients with diabetes stratified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Kaplan–Meier cumulative event curves of (A) major adverse cardiac events in patients with diabetes stratified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2024-04-26T22:18:53Z</dcterms:modified>
</cp:coreProperties>
</file>