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9EFE5-DBFB-44EA-A58D-97E888734D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D28AA-0881-40AC-85AF-D8F7863B1D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Piece of the SBML encoded model from Hong CI. Please note the usage of SBO terms and MIRIAM URIs in the annotation of the model components.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A6829-0750-425C-91BE-9E4C79F086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Details of the SBO term: macromolecular complex (SBO:0000296).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A6829-0750-425C-91BE-9E4C79F086F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Uniprot record from MIRIAM Resources: there are three different resources or physical locations where the data about this dataset is stored and can be retrieved.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A6829-0750-425C-91BE-9E4C79F086F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p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b/bbp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b/bbp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11, Issue 3, May 2010, Pages 270–277,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https://doi.org/10.1093/bib/bbp056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Piece of the SBML encoded model from Hong CI. Please note the usage of SBO terms and MIRIAM URIs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457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11, Issue 3, May 2010, Pages 270–277,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https://doi.org/10.1093/bib/bbp056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Details of the SBO term: macromolecular complex (SBO:0000296).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66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11, Issue 3, May 2010, Pages 270–277,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https://doi.org/10.1093/bib/bbp056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3: </a:t>
            </a:r>
            <a:r>
              <a:rPr lang="en-US" altLang="en-US" b="0"/>
              <a:t>Uniprot record from MIRIAM Resources: there are three different resources or physical locations where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927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1: Piece of the SBML encoded model from Hong CI. Please note the usage of SBO terms and MIRIAM URIs in the ...</vt:lpstr>
      <vt:lpstr>Figure 2: Details of the SBO term: macromolecular complex (SBO:0000296).
</vt:lpstr>
      <vt:lpstr>Figure 3: Uniprot record from MIRIAM Resources: there are three different resources or physical locations where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2024-04-27T02:01:08Z</dcterms:modified>
</cp:coreProperties>
</file>