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245FBA-26C0-4184-A627-F261902136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AA72F9-3F3D-465A-8AAE-2828396C44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12184-52E4-4B32-977B-D432D263D1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2024-04-26T22:15:10Z</dcterms:modified>
</cp:coreProperties>
</file>