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6B295-9626-45D0-963A-BD009B09B8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0BD3BF-0D06-4C7B-9E59-73D3515C1F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High resolution X-ray CT analysis of exfoliated teeth from control individual and individual IV:1. Typical CT sections through the teeth are presented using false colour calibrated with respect to mineral density to generate mineral density maps. Mean enamel mineral density for each tooth is also shown graphically, error bars represent the twice the standard error of the mean. The teeth from the control individuals (Teeth 1 and 2) exhibit an enamel layer apparently normal in structure and density. Teeth 3 and 4 from IV:1 exhibit an obvious enamel covering though it is thinner, chipped, absent in places and is reduced in mineral density compared with teeth 1 and 2. Note that tooth 4 has undergone restoration (indicated by arrows). Videos of 3D rendered CT data showing surface detail and internal structure of teeth 1-4 are available as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8B82BD-F253-4B93-B466-5955C94429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3578–3587, </a:t>
            </a:r>
            <a:r>
              <a:rPr lang="en-US" altLang="en-US" sz="1000">
                <a:solidFill>
                  <a:srgbClr val="333333"/>
                </a:solidFill>
                <a:hlinkClick r:id="rId3"/>
              </a:rPr>
              <a:t>https://doi.org/10.1093/hmg/ddw203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High resolution X-ray CT analysis of exfoliated teeth from control individual and individual IV:1. Typical 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High resolution X-ray CT analysis of exfoliated teeth from control individual and individual IV:1. Typical 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2024-04-26T13:23:08Z</dcterms:modified>
</cp:coreProperties>
</file>