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859261-9D4F-48A9-BE59-4515694747A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1308B7-8044-4511-B00A-F744909BC93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Antioxidant response in control and RR-MADD patient fibroblasts. Protein expression of (A) MnSOD, (B) Lon and (C) Park7 in control (n = 2) and patient fibroblasts (n = 6) cultivated for 7 days at supplemented or deficient concentrations of riboflavin, corresponding to 530 and 3.1 nmol/l riboflavin, respectively. The protein amount was determined by western blot analysis of whole-cell protein extract and protein intensities were quantified relative to total protein as described in Materials and Methods. The western blot is a representative blot of three independent experiments. The error bars represent standard error of mean (SEM) of three independent experiments. Significance was calculated by a paired t-test: ΔP &lt; 0.05, or a two-sampled t-test: □P &lt; 0.05. × not included.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3EDF1C-C1DA-48BB-8E22-63780CB8CE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1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16, 15 August 2014, Pages 4285–4301,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https://doi.org/10.1093/hmg/ddu146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Antioxidant response in control and RR-MADD patient fibroblasts. Protein expression of (A) MnSOD, (B) Lon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Antioxidant response in control and RR-MADD patient fibroblasts. Protein expression of (A) MnSOD, (B) Lon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2024-09-20T05:39:36Z</dcterms:modified>
</cp:coreProperties>
</file>