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66E8B9-B8B8-452E-B040-1920D8008F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04537-BB74-4F06-98F0-4858887853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7F36B-B936-4506-99FA-AB5ED53B52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2024-04-26T08:06:26Z</dcterms:modified>
</cp:coreProperties>
</file>