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BB034E-F5EE-4DF0-9AE0-E4BC5FDD7C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AA2231-B7A7-4E1D-BDB2-E80DF98141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‘Pinwheel’ model of orientation columns in the macaque monkey. Arrows indicate theoretical electrode tracks. Black spots represent orientation ‘singularities’. Lines indicate preferred orientations at particular locations. Reprinted from Geometry of orientation columns in the visual cortex by Braitenberg V and Braitenberg C, Biological Cybernetics, Vol. 33, p. 181, figure 2a, 1979. Reprinted by permission of Springer-Verlag Publishers (Braitenberg and Braitenberg, 1979).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CEB7C-BD58-480A-ACE4-2CB8237F89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1005–1015, </a:t>
            </a:r>
            <a:r>
              <a:rPr lang="en-US" altLang="en-US" sz="1000">
                <a:solidFill>
                  <a:srgbClr val="333333"/>
                </a:solidFill>
                <a:hlinkClick r:id="rId3"/>
              </a:rPr>
              <a:t>https://doi.org/10.1093/cercor/12.10.1005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‘Pinwheel’ model of orientation columns in the macaque monkey. Arrows indicate theoretical electrode tracks.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‘Pinwheel’ model of orientation columns in the macaque monkey. Arrows indicate theoretical electrode tracks.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2024-04-26T12:07:31Z</dcterms:modified>
</cp:coreProperties>
</file>