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509E70-A766-4750-88D3-BDBB633DBF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B5CD62-FB8A-47BD-92E2-34ECF26679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Low-power view of parathyroid adenoma (one arrow) and ectopic thymic tissue (two arrows) (A, H&amp;E, ×10). Parathyroid adenoma-encapsulated and circumscribed cellular nodule (B, H&amp;E, ×100) composed of one type of cells arranged in a vague, organoid pattern with few large bizarre nuclei (arrow) in high-power view (C, H&amp;E, ×400). Normal-appearing thymic tissue with Hassall corpuscles (arrow) (D, H&amp;E, ×100).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386B91-EED4-41CD-8047-2BC990FD4E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mcr/omz1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Med Case Reports</a:t>
            </a:r>
            <a:r>
              <a:rPr lang="en-US" altLang="en-US" sz="1000">
                <a:solidFill>
                  <a:srgbClr val="333333"/>
                </a:solidFill>
              </a:rPr>
              <a:t>, Volume 2019, Issue 12, December 2019, Pages 519–523,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https://doi.org/10.1093/omcr/omz129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Low-power view of parathyroid adenoma (one arrow) and ectopic thymic tissue (two arrows) (A, H&amp;E, ×10).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Low-power view of parathyroid adenoma (one arrow) and ectopic thymic tissue (two arrows) (A, H&amp;E, ×10).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2024-05-06T10:34:47Z</dcterms:modified>
</cp:coreProperties>
</file>