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4AFF6E-86FC-47FE-9A47-58FCB3164BE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217C19-CD6C-476D-9257-07E817A7598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1DC435-331C-45F9-AC99-CC91720D704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2024-04-26T14:21:41Z</dcterms:modified>
</cp:coreProperties>
</file>