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6E1376-F922-428E-A1EC-824575FD0D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C865F6-57B7-4DE4-8055-D8A086E36B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Images showing the variation in the baseline level, b (as defined in the Methods), across the map (left panels), together with the corresponding orientation tuning height maps (right panels). Brightness scaling is the same for both types of map: here, bright pixels correspond to an increase in optical response or an increase in tuning curve height. Singularity locations are indicated by asterisks (green = positive, red = negative). (a) Images from dataset 1, (b) images from dataset 2, (c) images from dataset 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8D338C-DD5C-442A-B7EC-54A0B280AA9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3.2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3, March 2003, Pages 225–238,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https://doi.org/10.1093/cercor/13.3.225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11.  </a:t>
            </a:r>
            <a:r>
              <a:rPr lang="en-US" altLang="en-US" b="0"/>
              <a:t>Images showing the variation in the baseline level, b (as defined in the Methods), across the map (left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11.  Images showing the variation in the baseline level, b (as defined in the Methods), across the map (left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2024-04-26T12:02:41Z</dcterms:modified>
</cp:coreProperties>
</file>