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03883-B56A-49B1-A7EB-DF979F36B6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907DDC-30CD-40C5-B9AA-4ADB10D37B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D0D7A-2F2E-4E25-89ED-1BF6BFA4FA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2024-04-26T12:00:51Z</dcterms:modified>
</cp:coreProperties>
</file>