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512D54-7EFB-464F-B53E-0182A3049A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37D0F-5E18-4CFC-98CD-50E825076C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MDG, MDA and MDAscaled rankings of predictors in 100 90% subsamples versus rankings from the full data set with equal and varying predictor category frequencies. Left column: ranks for five associated predictors with minor category frequencies of 0.5; right column: ranks for five associated and 40 unassociated predictors with frequencies ranging from 0.5 to 0.001. Top row: MDG; middle row: MDA; bottom row: MDAscaled.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AA139-9914-4665-AC61-C68596390B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LD plot for the top-ranked SNP using MDG under H0. Black box around pairwise correlation (r2) values for the top-ranked SNP using MDG. Shading indicates strength of r2 values, with black indicating perfect LD (r2 of 1.0) and white boxes indicating no correlation (r2 = 0). Grey boxes indicate intermediate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AA139-9914-4665-AC61-C68596390B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LD plot for the truly associated SNP under HA. White box around pairwise correlation (r2) values for the truly associated SNP under HA. Shading indicates strength of r2 values, with black indicating perfect LD (r2 = 1.0) and white boxes indicating no correlation (r2 = 0). Grey boxes indicate intermediate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AA139-9914-4665-AC61-C68596390B9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r01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r0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b/bbr0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4, July 2011, Pages 369–373, </a:t>
            </a:r>
            <a:r>
              <a:rPr lang="en-US" altLang="en-US" sz="1000">
                <a:solidFill>
                  <a:srgbClr val="333333"/>
                </a:solidFill>
                <a:hlinkClick r:id="rId3"/>
              </a:rPr>
              <a:t>https://doi.org/10.1093/bib/bbr016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MDG, MDA and MDA</a:t>
            </a:r>
            <a:r>
              <a:rPr lang="en-US" altLang="en-US" b="0" baseline="-25000"/>
              <a:t>scaled</a:t>
            </a:r>
            <a:r>
              <a:rPr lang="en-US" altLang="en-US" b="0"/>
              <a:t> rankings of predictors in 100 90% subsamples versus rankings from the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514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4, July 2011, Pages 369–373, </a:t>
            </a:r>
            <a:r>
              <a:rPr lang="en-US" altLang="en-US" sz="1000">
                <a:solidFill>
                  <a:srgbClr val="333333"/>
                </a:solidFill>
                <a:hlinkClick r:id="rId3"/>
              </a:rPr>
              <a:t>https://doi.org/10.1093/bib/bbr016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LD plot for the top-ranked SNP using MDG under H</a:t>
            </a:r>
            <a:r>
              <a:rPr lang="en-US" altLang="en-US" b="0" baseline="-25000"/>
              <a:t>0</a:t>
            </a:r>
            <a:r>
              <a:rPr lang="en-US" altLang="en-US" b="0"/>
              <a:t>. Black box around pairwise correlation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64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12, Issue 4, July 2011, Pages 369–373, </a:t>
            </a:r>
            <a:r>
              <a:rPr lang="en-US" altLang="en-US" sz="1000">
                <a:solidFill>
                  <a:srgbClr val="333333"/>
                </a:solidFill>
                <a:hlinkClick r:id="rId3"/>
              </a:rPr>
              <a:t>https://doi.org/10.1093/bib/bbr016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LD plot for the truly associated SNP under H</a:t>
            </a:r>
            <a:r>
              <a:rPr lang="en-US" altLang="en-US" b="0" baseline="-25000"/>
              <a:t>A</a:t>
            </a:r>
            <a:r>
              <a:rPr lang="en-US" altLang="en-US" b="0"/>
              <a:t>. White box around pairwise correlation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85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MDG, MDA and MDAscaled rankings of predictors in 100 90% subsamples versus rankings from the full ...</vt:lpstr>
      <vt:lpstr>Figure 2: LD plot for the top-ranked SNP using MDG under H0. Black box around pairwise correlation ...</vt:lpstr>
      <vt:lpstr>Figure 3: LD plot for the truly associated SNP under HA. White box around pairwise correlation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2024-04-26T19:07:01Z</dcterms:modified>
</cp:coreProperties>
</file>