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DE847-1456-435C-AE74-05E58BE000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9E122-28AC-4B58-8295-6F4D7912F9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ECDA99-03C6-46B6-8633-C44DC0B910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2024-04-26T17:50:38Z</dcterms:modified>
</cp:coreProperties>
</file>