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4BD16D-12E4-4FB4-973C-E09BEA1F77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2ED9D-CC1C-4C12-B2EE-EF4E49ACD6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Scalp topography of the voltage differences between negative and positive outcomes in the Choice and No-choice tasks of experiment 1. Timings are given relative to the onset of the outcome stimulus.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5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892B7-0F37-41B5-B329-C4E8F83854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5, May 2005, Pages 535–544,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Scalp topography of the voltage differences between negative and positive outcomes in the Choice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Scalp topography of the voltage differences between negative and positive outcomes in the Choice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2024-05-11T02:37:39Z</dcterms:modified>
</cp:coreProperties>
</file>