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794F6-B0B0-4305-8D18-0255BB3E9A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09FA6-78FA-4787-AA45-4F0CFC98C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topography of the voltage differences between negative and positive outcomes in the Choice and No-choice tasks of experiment 1. Timings are given relative to the onset of the outcome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CAADF-F6F1-4A62-80F4-4B3ED8F4A4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535–544,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Scalp topography of the voltage differences between negative and positive outcomes in the Choice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Scalp topography of the voltage differences between negative and positive outcomes in the Choice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2024-09-19T08:35:40Z</dcterms:modified>
</cp:coreProperties>
</file>