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6BB4A21-0FCB-4C56-B2DD-AC0EDC01DC5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F45C48-FF55-4ABF-B224-9189BA00B61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Scalp topography of the voltage differences between negative and positive outcomes in the Choice and No-choice tasks of experiment 1. Timings are given relative to the onset of the outcome stimulus.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Cerebral Cortex V 15 N 5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31DCDE-3A5C-4B9C-8375-BD4B5CD22FA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15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5, May 2005, Pages 535–544,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https://doi.org/10.1093/cercor/bhh153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Scalp topography of the voltage differences between negative and positive outcomes in the Choice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Scalp topography of the voltage differences between negative and positive outcomes in the Choice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2024-09-20T02:52:17Z</dcterms:modified>
</cp:coreProperties>
</file>