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246D8E-0E09-49AB-8FD8-556ED015E9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55507-0542-4382-BC7F-E170F7FFE1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83AB25-97E1-4D3B-9743-1D957C6E01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2024-04-26T10:58:27Z</dcterms:modified>
</cp:coreProperties>
</file>