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CBFDA-AB07-4969-B49B-5728BE70F6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A2272-F9B7-459F-9BF8-4773B29A4C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Overexpression of TrkB.T1-EGFP in most pyramidal neurons does not affect their intrinsic properties. In layer II/III pyramidal neurons of TrkB.T1-broad mice, (A) the mean number of action potentials in response to depolarizing pulses is similar to those of their littermate controls (P = 0.67); Down: Sample recordings of action potentials elicited by injection of a 400-pA current step for 165 ms. Also (B) resting membrane potential, (C) firing threshold potential, (D) after-hyperpolarization, and (E) time from the onset of action potential to peak of after-hyperpolarization are not different compared with littermate controls. (F) Right, example traces from representative experiments showing averaged evoked EPSCs at -80 mV [α-Amino-3-hydroxy-5-methyl-4-isoxazolepropionic acid (AMPA) component] and +40 mV [N-Methyl-D-aspartate (NMDA) and AMPA component) from TrkB.T1-broad mice (gray, bottom) and wild-type littermates (black, top). Gray areas indicate the time points used for quantifying AMPA and NMDA responses. Left, bar graph showing that NMDA/AMPA ratios in TrkB.T1-broad mice are unchanged.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F35BA-839B-407B-A7BA-6BDFB90027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3713–3722,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Overexpression of TrkB.T1-EGFP in most pyramidal neurons does not affect their intrinsic properties. In layer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Overexpression of TrkB.T1-EGFP in most pyramidal neurons does not affect their intrinsic properties. In layer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2024-04-27T01:32:01Z</dcterms:modified>
</cp:coreProperties>
</file>