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ACACD32-8717-4DE1-A07B-74246BF4F6B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F572623-0251-4868-BC8D-924604475F5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Brain activation for typically developing readers (Experiment 1a) during (a) Match &gt; Rest and (b) Rhyme &gt; Match.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3F202B-54E8-4EA9-B602-7AB8C05953C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Activation for Match &gt; Rest (Experiment 1b). (a) Typically reading age-matched controls (n = 12) and (b) children with dyslexia (n = 12) showed activations in bilateral superior temporal gyri, left insular cortex/frontal gyrus, medial frontal, and bilateral occipital/cuneus regions. (c) Children with dyslexia exhibited significantly greater right temporoparietal activation as compared with age-matched controls.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3F202B-54E8-4EA9-B602-7AB8C05953C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contrast estimates for right temporoparietal region of difference between children with dyslexia and age-matched controls for Match &gt; Rest (Experiment 1b). Kindergarteners showed deactivation similar in magnitude to typical readers. Error bars represent the standard error of the mean.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3F202B-54E8-4EA9-B602-7AB8C05953C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Activation for Rhyme &gt; Match (Experiment 1b). Lateral (top row—a, b, and c) and axial views (bottom row—d, e, and f). (a, d) Age-matched controls (n = 12). (b, e) Children with dyslexia (n = 12). (c, f) Children with dyslexia exhibited significantly less activation in left DLPFC as compared with age-matched controls.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3F202B-54E8-4EA9-B602-7AB8C05953C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contrast values for each typically reading age-matched control child and each child with dyslexia in the left DLPFC region of difference between the 2 groups for Rhyme &gt; Match. All 12 age-matched controls showed activation, but only 1 of 12 children with dyslexia showed activation (Experiment 1b).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3F202B-54E8-4EA9-B602-7AB8C05953C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contrast estimates for left DLPFC region of difference between children with dyslexia and age-matched controls for Rhyme &gt; Match (Experiment 1b). Kindergarteners showed activation similar in magnitude to typical readers. Error bars represent the standard error of the mean.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3F202B-54E8-4EA9-B602-7AB8C05953C9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contrast estimates for Rhyme &gt; Rest and Match &gt; Rest in the left DLPFC region of difference between children with dyslexia and age-matched controls for Rhyme &gt; Match contrast (Experiment 1b). Age-matched controls and kindergarteners showed a similar pattern of greater activation for Rhyme than Rest and greater activation for Rest than Match conditions. Children with dyslexia showed a reverse pattern of greater activation for Match than both Rhyme and Rest. Error bars represent the standard error of the mean.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3F202B-54E8-4EA9-B602-7AB8C05953C9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r09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r09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r09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r09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r09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ercor/bhr09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cercor/bhr09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22, Issue 4, April 2012, Pages 754–764,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https://doi.org/10.1093/cercor/bhr094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Brain activation for typically developing readers (Experiment 1a) during (a) Match &gt; Rest and (b) Rhyme &gt;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30500" y="1371600"/>
            <a:ext cx="36880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22, Issue 4, April 2012, Pages 754–764,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https://doi.org/10.1093/cercor/bhr094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Activation for Match &gt; Rest (Experiment 1b). (a) Typically reading age-matched controls (n = 12) and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38500" y="1371600"/>
            <a:ext cx="267113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22, Issue 4, April 2012, Pages 754–764,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https://doi.org/10.1093/cercor/bhr094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Mean contrast estimates for right temporoparietal region of difference between children with dyslexia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90700" y="1371600"/>
            <a:ext cx="55566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22, Issue 4, April 2012, Pages 754–764,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https://doi.org/10.1093/cercor/bhr094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Activation for Rhyme &gt; Match (Experiment 1b). Lateral (top row—a, b, and c) and axial views (bottom row—d, e,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0119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22, Issue 4, April 2012, Pages 754–764,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https://doi.org/10.1093/cercor/bhr094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Mean contrast values for each typically reading age-matched control child and each child with dyslexia in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63800" y="1371600"/>
            <a:ext cx="42100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22, Issue 4, April 2012, Pages 754–764,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https://doi.org/10.1093/cercor/bhr094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Mean contrast estimates for left DLPFC region of difference between children with dyslexia and age-matched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32000" y="1371600"/>
            <a:ext cx="507197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22, Issue 4, April 2012, Pages 754–764,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https://doi.org/10.1093/cercor/bhr094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Mean contrast estimates for Rhyme &gt; Rest and Match &gt; Rest in the left DLPFC region of difference between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16100" y="1371600"/>
            <a:ext cx="551089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Brain activation for typically developing readers (Experiment 1a) during (a) Match &gt; Rest and (b) Rhyme &gt; ...</vt:lpstr>
      <vt:lpstr>Figure 2. Activation for Match &gt; Rest (Experiment 1b). (a) Typically reading age-matched controls (n = 12) and (b) ...</vt:lpstr>
      <vt:lpstr>Figure 3. Mean contrast estimates for right temporoparietal region of difference between children with dyslexia and ...</vt:lpstr>
      <vt:lpstr>Figure 4. Activation for Rhyme &gt; Match (Experiment 1b). Lateral (top row—a, b, and c) and axial views (bottom row—d, e, ...</vt:lpstr>
      <vt:lpstr>Figure 5. Mean contrast values for each typically reading age-matched control child and each child with dyslexia in the ...</vt:lpstr>
      <vt:lpstr>Figure 6. Mean contrast estimates for left DLPFC region of difference between children with dyslexia and age-matched ...</vt:lpstr>
      <vt:lpstr>Figure 7. Mean contrast estimates for Rhyme &gt; Rest and Match &gt; Rest in the left DLPFC region of difference between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2024-04-27T04:39:52Z</dcterms:modified>
</cp:coreProperties>
</file>