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BC2FFC-EF68-417A-9A94-E2A86DB184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E659F9-F742-4640-85DD-EBE80E54AD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19E1D9-4DF3-4DDD-9492-274859FEA1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2024-09-20T16:25:15Z</dcterms:modified>
</cp:coreProperties>
</file>