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FE6A46-30B6-4D18-8556-4788121351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EFE1E1-7077-4238-9A07-3A9F697E7F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FB73F8-838C-4E7A-81CE-F94FA8DBEF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2024-05-10T16:56:52Z</dcterms:modified>
</cp:coreProperties>
</file>