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1337AB-E3AF-4FE2-ADFB-34C5A00F9A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252CF2-C90A-4B0B-8E12-8458200E67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longitudinal surface-based atlases of cortical structures of left hemisphere at 0, 1, and 2 years of age, reconstructed from 73 subjects. 3-1 and 3-2 show 2 different views.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99523F-8B04-419A-B00C-2D9CB7CCCC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11, November 2013, Pages 2724–2733,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longitudinal surface-based atlases of cortical structures of left hemisphere at 0, 1, and 2 years of age,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longitudinal surface-based atlases of cortical structures of left hemisphere at 0, 1, and 2 years of age,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2024-05-01T21:51:41Z</dcterms:modified>
</cp:coreProperties>
</file>