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A557A-D609-4D96-A0CC-21DE78142F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32DB5E-5C38-4934-8526-C1B92B5EED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Probabilistic and delay-discounting task design. Format of a single free-choice trial for the probabilistic (top) and delay- (bottom) discounting tasks used in the present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990BD-E6B4-4274-850E-F2BFF6F9C8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154–162,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Probabilistic and delay-discounting task design. Format of a single free-choice trial for the probabilistic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Probabilistic and delay-discounting task design. Format of a single free-choice trial for the probabilistic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2024-04-26T03:30:11Z</dcterms:modified>
</cp:coreProperties>
</file>