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26EF8E-5F5F-423A-B8CA-2AEA2DED06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016424-03A7-48EE-B6F9-BD93958270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total absolute magnitude (MT) in K band for our sample (solid line) and for BAM06 lenticulars (dotted line). The vertical dashed line corresponds to total absolute magnitude MT=−24.5, which we use to divide low- and high-luminosity lenticulars.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4F189-6E16-43B8-841E-33451FBE0729}"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Unconvolved disc central surface brightness μd(0) is plotted against disc scalelength rd as a function of environment. Symbols are as in Fig.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4F189-6E16-43B8-841E-33451FBE0729}"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Dependence of the re−rd relation on the environment in K band for the faint lenticulars. Late-type spirals (as asterisks) are overplotted for comparison. Other symbols are as in Fig. 9. The dotted line is the best fit to the faint lenticulars (field as well as cluster) excluding the one obvious outlier while the dashed line is the best fit to late-type spirals. Note that these two lines have similar slopes but a different intercept.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4F189-6E16-43B8-841E-33451FBE0729}"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Dependence of the mean surface brightness within bulge effective radius (〈μb(&lt;re)〉) on bulge effective radius re (a) for bright (as open circles) and faint lenticulars (filled circles). Coma ellipticals (as dots) are overplotted for comparison. (b) for bright lenticulars with bars (as crosses) and faint lenticulars with bars (as dashed) as classified in RC3 catalogue.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4F189-6E16-43B8-841E-33451FBE072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edge-on view of the PP for lenticulars. Top panel: PP for bright lenticulars; log n= 0.251 ± 0.045 log re− 0.094 ± 0.012 μb(0) + 1.377 ± 0.138. Bottom panel: PP for faint lenticulars; log n= 0.185 ± 0.029, log re− 0.041 ± 0.004 μb(0) + 0.935 ± 0.046.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4F189-6E16-43B8-841E-33451FBE072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PP for bright lenticulars (open circles) with restricted n value. Faint lenticulars (filled circles) are over plotted on the same photometric plane. These show a higher scatter than the bright ones.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4F189-6E16-43B8-841E-33451FBE072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Sérsic index n plotted against bulge effective radius re in kpc. Symbols are as in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4F189-6E16-43B8-841E-33451FBE072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Sérsic index n as a function of unconvolved bulge central surface brightness. Symbols are as in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4F189-6E16-43B8-841E-33451FBE072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Sérsic index n versus bulge-to-total luminosity ratio. Symbols are as in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4F189-6E16-43B8-841E-33451FBE0729}"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Unconvolved disc central surface brightness μd(0) as a function of disc scalelength. Early-type spirals (as dots) are overplotted for comparison. Other symbols are as in Fig.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4F189-6E16-43B8-841E-33451FBE0729}"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Dependence of the mean surface brightness within bulge effective radius (〈μb(&lt;re)〉) on bulge effective radius re as a function of environment. Faint field lenticulars are shown as open triangles while faint cluster lenticulars are plotted as filled squares.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D4F189-6E16-43B8-841E-33451FBE0729}"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4440.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111/j.1365-2966.2009.14440.x"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111/j.1365-2966.2009.14440.x"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09.14440.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09.14440.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09.14440.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09.14440.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09.14440.x"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09.14440.x"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111/j.1365-2966.2009.14440.x"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111/j.1365-2966.2009.14440.x"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4, April 2009, Pages 1991–2000, </a:t>
            </a:r>
            <a:r>
              <a:rPr lang="en-US" altLang="en-US" sz="1000">
                <a:solidFill>
                  <a:srgbClr val="333333"/>
                </a:solidFill>
                <a:hlinkClick r:id="rId3"/>
              </a:rPr>
              <a:t>https://doi.org/10.1111/j.1365-2966.2009.14440.x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total absolute magnitude (M</a:t>
            </a:r>
            <a:r>
              <a:rPr lang="en-US" altLang="en-US" b="0" baseline="-25000"/>
              <a:t>T</a:t>
            </a:r>
            <a:r>
              <a:rPr lang="en-US" altLang="en-US" b="0"/>
              <a:t>) in K band for our sample (solid line) and for BAM06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3072"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4, April 2009, Pages 1991–2000, </a:t>
            </a:r>
            <a:r>
              <a:rPr lang="en-US" altLang="en-US" sz="1000">
                <a:solidFill>
                  <a:srgbClr val="333333"/>
                </a:solidFill>
                <a:hlinkClick r:id="rId3"/>
              </a:rPr>
              <a:t>https://doi.org/10.1111/j.1365-2966.2009.14440.x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Unconvolved disc central surface brightness μ</a:t>
            </a:r>
            <a:r>
              <a:rPr lang="en-US" altLang="en-US" b="0" baseline="-25000"/>
              <a:t>d</a:t>
            </a:r>
            <a:r>
              <a:rPr lang="en-US" altLang="en-US" b="0"/>
              <a:t>(0) is plotted against disc scalelength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82604"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4, April 2009, Pages 1991–2000, </a:t>
            </a:r>
            <a:r>
              <a:rPr lang="en-US" altLang="en-US" sz="1000">
                <a:solidFill>
                  <a:srgbClr val="333333"/>
                </a:solidFill>
                <a:hlinkClick r:id="rId3"/>
              </a:rPr>
              <a:t>https://doi.org/10.1111/j.1365-2966.2009.14440.x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Dependence of the r</a:t>
            </a:r>
            <a:r>
              <a:rPr lang="en-US" altLang="en-US" b="0" baseline="-25000"/>
              <a:t>e</a:t>
            </a:r>
            <a:r>
              <a:rPr lang="en-US" altLang="en-US" b="0"/>
              <a:t>−r</a:t>
            </a:r>
            <a:r>
              <a:rPr lang="en-US" altLang="en-US" b="0" baseline="-25000"/>
              <a:t>d</a:t>
            </a:r>
            <a:r>
              <a:rPr lang="en-US" altLang="en-US" b="0"/>
              <a:t> relation on the environment in K band for the faint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50778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4, April 2009, Pages 1991–2000, </a:t>
            </a:r>
            <a:r>
              <a:rPr lang="en-US" altLang="en-US" sz="1000">
                <a:solidFill>
                  <a:srgbClr val="333333"/>
                </a:solidFill>
                <a:hlinkClick r:id="rId3"/>
              </a:rPr>
              <a:t>https://doi.org/10.1111/j.1365-2966.2009.14440.x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Dependence of the mean surface brightness within bulge effective radius (〈μ</a:t>
            </a:r>
            <a:r>
              <a:rPr lang="en-US" altLang="en-US" b="0" baseline="-25000"/>
              <a:t>b</a:t>
            </a:r>
            <a:r>
              <a:rPr lang="en-US" altLang="en-US" b="0"/>
              <a:t>(&lt;r</a:t>
            </a:r>
            <a:r>
              <a:rPr lang="en-US" altLang="en-US" b="0" baseline="-25000"/>
              <a:t>e</a:t>
            </a:r>
            <a:r>
              <a:rPr lang="en-US" altLang="en-US" b="0"/>
              <a: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206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4, April 2009, Pages 1991–2000, </a:t>
            </a:r>
            <a:r>
              <a:rPr lang="en-US" altLang="en-US" sz="1000">
                <a:solidFill>
                  <a:srgbClr val="333333"/>
                </a:solidFill>
                <a:hlinkClick r:id="rId3"/>
              </a:rPr>
              <a:t>https://doi.org/10.1111/j.1365-2966.2009.14440.x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edge-on view of the PP for lenticulars. Top panel: PP for bright lenticulars; log n= 0.251 ± 0.045 log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338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4, April 2009, Pages 1991–2000, </a:t>
            </a:r>
            <a:r>
              <a:rPr lang="en-US" altLang="en-US" sz="1000">
                <a:solidFill>
                  <a:srgbClr val="333333"/>
                </a:solidFill>
                <a:hlinkClick r:id="rId3"/>
              </a:rPr>
              <a:t>https://doi.org/10.1111/j.1365-2966.2009.14440.x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PP for bright lenticulars (open circles) with restricted n value. Faint lenticulars (filled circles) are 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901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4, April 2009, Pages 1991–2000, </a:t>
            </a:r>
            <a:r>
              <a:rPr lang="en-US" altLang="en-US" sz="1000">
                <a:solidFill>
                  <a:srgbClr val="333333"/>
                </a:solidFill>
                <a:hlinkClick r:id="rId3"/>
              </a:rPr>
              <a:t>https://doi.org/10.1111/j.1365-2966.2009.14440.x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Sérsic index n plotted against bulge effective radius r</a:t>
            </a:r>
            <a:r>
              <a:rPr lang="en-US" altLang="en-US" b="0" baseline="-25000"/>
              <a:t>e</a:t>
            </a:r>
            <a:r>
              <a:rPr lang="en-US" altLang="en-US" b="0"/>
              <a:t> in kpc. Symbols are as in Fig.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901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4, April 2009, Pages 1991–2000, </a:t>
            </a:r>
            <a:r>
              <a:rPr lang="en-US" altLang="en-US" sz="1000">
                <a:solidFill>
                  <a:srgbClr val="333333"/>
                </a:solidFill>
                <a:hlinkClick r:id="rId3"/>
              </a:rPr>
              <a:t>https://doi.org/10.1111/j.1365-2966.2009.14440.x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Sérsic index n as a function of unconvolved bulge central surface brightness. Symbols are as in Fig.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8506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4, April 2009, Pages 1991–2000, </a:t>
            </a:r>
            <a:r>
              <a:rPr lang="en-US" altLang="en-US" sz="1000">
                <a:solidFill>
                  <a:srgbClr val="333333"/>
                </a:solidFill>
                <a:hlinkClick r:id="rId3"/>
              </a:rPr>
              <a:t>https://doi.org/10.1111/j.1365-2966.2009.14440.x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Sérsic index n versus bulge-to-total luminosity ratio. Symbols are as in Fig.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141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4, April 2009, Pages 1991–2000, </a:t>
            </a:r>
            <a:r>
              <a:rPr lang="en-US" altLang="en-US" sz="1000">
                <a:solidFill>
                  <a:srgbClr val="333333"/>
                </a:solidFill>
                <a:hlinkClick r:id="rId3"/>
              </a:rPr>
              <a:t>https://doi.org/10.1111/j.1365-2966.2009.14440.x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Unconvolved disc central surface brightness μ</a:t>
            </a:r>
            <a:r>
              <a:rPr lang="en-US" altLang="en-US" b="0" baseline="-25000"/>
              <a:t>d</a:t>
            </a:r>
            <a:r>
              <a:rPr lang="en-US" altLang="en-US" b="0"/>
              <a:t>(0) as a function of disc scalelength. Early-type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82604"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394, Issue 4, April 2009, Pages 1991–2000, </a:t>
            </a:r>
            <a:r>
              <a:rPr lang="en-US" altLang="en-US" sz="1000">
                <a:solidFill>
                  <a:srgbClr val="333333"/>
                </a:solidFill>
                <a:hlinkClick r:id="rId3"/>
              </a:rPr>
              <a:t>https://doi.org/10.1111/j.1365-2966.2009.14440.x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Dependence of the mean surface brightness within bulge effective radius (〈μ</a:t>
            </a:r>
            <a:r>
              <a:rPr lang="en-US" altLang="en-US" b="0" baseline="-25000"/>
              <a:t>b</a:t>
            </a:r>
            <a:r>
              <a:rPr lang="en-US" altLang="en-US" b="0"/>
              <a:t>(&lt;r</a:t>
            </a:r>
            <a:r>
              <a:rPr lang="en-US" altLang="en-US" b="0" baseline="-25000"/>
              <a:t>e</a:t>
            </a:r>
            <a:r>
              <a:rPr lang="en-US" altLang="en-US" b="0"/>
              <a: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087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Distribution of total absolute magnitude (MT) in K band for our sample (solid line) and for BAM06 ...</vt:lpstr>
      <vt:lpstr>Figure 2 Dependence of the mean surface brightness within bulge effective radius (〈μb(&lt;re)〉) on ...</vt:lpstr>
      <vt:lpstr>Figure 3 An edge-on view of the PP for lenticulars. Top panel: PP for bright lenticulars; log n= 0.251 ± 0.045 log ...</vt:lpstr>
      <vt:lpstr>Figure 4 PP for bright lenticulars (open circles) with restricted n value. Faint lenticulars (filled circles) are over ...</vt:lpstr>
      <vt:lpstr>Figure 5 The Sérsic index n plotted against bulge effective radius re in kpc. Symbols are as in Fig. 2.
</vt:lpstr>
      <vt:lpstr>Figure 6 The Sérsic index n as a function of unconvolved bulge central surface brightness. Symbols are as in Fig. 2.
</vt:lpstr>
      <vt:lpstr>Figure 7 The Sérsic index n versus bulge-to-total luminosity ratio. Symbols are as in Fig. 2.
</vt:lpstr>
      <vt:lpstr>Figure 8 Unconvolved disc central surface brightness μd(0) as a function of disc scalelength. Early-type ...</vt:lpstr>
      <vt:lpstr>Figure 9 Dependence of the mean surface brightness within bulge effective radius (〈μb(&lt;re)〉) on ...</vt:lpstr>
      <vt:lpstr>Figure 10 Unconvolved disc central surface brightness μd(0) is plotted against disc scalelength ...</vt:lpstr>
      <vt:lpstr>Figure 11 Dependence of the re−rd relation on the environment in K band for the faint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2024-04-26T22:06:37Z</dcterms:modified>
</cp:coreProperties>
</file>