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9959F9D-CA87-4DB0-AEE6-9DD112C2110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C56569-B04D-4D7F-96B9-BD572D719CC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DNA synthesis on Gal FP. A. Human vascular SMCs and PAC1 cells were grown on plastic (horizontal stripes), treated with GST (white) and Gal FP (diagonal stripes). B. Human vascular SMCs and PAC1 cells were grown on plastic (horizontal stripes) or ECM, non-treated (dots) or treated with GST (white) and Gal FP (diagonal stripes). Horizontal axis: cell type indicated. Vertical axis: [3H]-thymidine incorporation as % of control (plastic in A; ECM in B). *P&lt;0.001 versus plastic. *P&lt;0.001 versus ECM.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2000,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C7A14D-C2B1-447C-A58C-9F593D9D432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S0008-6363(99)00276-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45, Issue 2, January 2000, Pages 493–502, </a:t>
            </a:r>
            <a:r>
              <a:rPr lang="en-US" altLang="en-US" sz="1000">
                <a:solidFill>
                  <a:srgbClr val="333333"/>
                </a:solidFill>
                <a:hlinkClick r:id="rId3"/>
              </a:rPr>
              <a:t>https://doi.org/10.1016/S0008-6363(99)00276-X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DNA synthesis on Gal FP. A. Human vascular SMCs and PAC1 cells were grown on plastic (horizontal stripes),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3 DNA synthesis on Gal FP. A. Human vascular SMCs and PAC1 cells were grown on plastic (horizontal stripes),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2024-04-27T01:20:51Z</dcterms:modified>
</cp:coreProperties>
</file>