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A8CCF-56CD-4BE0-9CA8-815C7CCDA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B2CEF-5B9F-4053-B175-1CC812816A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contributions of four sequence types to the formation of unique exons in the duplicated copy (n = 17). The four sequence types are denoted as genic (G), intergenic (IG), both genic and intergenic (G + IG), and repetitive element (RE).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FD417-9AF6-4D38-9C3D-DF3925609F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j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2006, Pages 1056–1067,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https://doi.org/10.1093/molbev/msj114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Relative contributions of four sequence types to the formation of unique exons in the duplicated copy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3.— Relative contributions of four sequence types to the formation of unique exons in the duplicated copy (n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2024-04-26T16:20:49Z</dcterms:modified>
</cp:coreProperties>
</file>