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B622F-9717-4C57-BB2C-5D8278B164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EFA13-5263-449E-851A-7F4555D4E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Alterations in CLU and PLXNA4 protein levels in Alzheimer’s disease brain tissue. (A) Aβ40 and Aβ42 are significantly elevated in the brains of AD cases compared to controls. (B) ApoE is significantly decreased in TBS and TBS-X fractions in AD cases but increased in guanidine fractions. In contrast, CLU is significantly elevated in TBS, TBS-X and guanidine fractions. (C) Representative Western blot of control vs AD showing substantial decrease of PLXNA4 and increase in CLU in AD cases. (D) PLXNA4 levels were significantly decreased in AD cases vs controls by ∼50%. N = 20 cases and N = 20 controls for A, B, and D, analyzed by two-tailed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33BD1-EFB0-452E-9149-97B1A0BA0E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3467–3475, </a:t>
            </a:r>
            <a:r>
              <a:rPr lang="en-US" altLang="en-US" sz="1000">
                <a:solidFill>
                  <a:srgbClr val="333333"/>
                </a:solidFill>
                <a:hlinkClick r:id="rId3"/>
              </a:rPr>
              <a:t>https://doi.org/10.1093/hmg/ddw188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Alterations in CLU and PLXNA4 protein levels in Alzheimer’s disease brain tissue. (A) Aβ40 and Aβ42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Alterations in CLU and PLXNA4 protein levels in Alzheimer’s disease brain tissue. (A) Aβ40 and Aβ42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2024-05-01T21:33:32Z</dcterms:modified>
</cp:coreProperties>
</file>