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72A17-223D-471B-BAD5-60C7FCA536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36C7F2-7440-43FB-8C9F-986AAA56F6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Values of from RLF calculations split into bins in radio power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C7EAFB-01A2-4056-849A-7CCD12B164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499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329, Issue 1, January 2002, Pages 227–245,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https://doi.org/10.1046/j.1365-8711.2002.04998.x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9. </a:t>
            </a:r>
            <a:r>
              <a:rPr lang="en-US" altLang="en-US" b="0"/>
              <a:t>Values of from RLF calculations split into bins in radio power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9. Values of from RLF calculations split into bins in radio power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2024-05-08T21:32:37Z</dcterms:modified>
</cp:coreProperties>
</file>