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6BB6C-C463-4DF1-AFFA-C097B00BAB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9D1D0-F853-4095-9F94-4D9D412287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Values of from RLF calculations split into bins in radio power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98DFF-1B44-4FB1-A725-024FC73584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499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329, Issue 1, January 2002, Pages 227–245,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https://doi.org/10.1046/j.1365-8711.2002.04998.x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9. </a:t>
            </a:r>
            <a:r>
              <a:rPr lang="en-US" altLang="en-US" b="0"/>
              <a:t>Values of from RLF calculations split into bins in radio power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9. Values of from RLF calculations split into bins in radio power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2024-09-20T11:54:46Z</dcterms:modified>
</cp:coreProperties>
</file>