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CE32D4-171A-4DC1-BDF7-0CDC2D79C4E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9E0429C-6DED-4C4F-A0EE-7C449D71A3F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9.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Values of from RLF calculations split into bins in radio power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2002 RAS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454466B-87C8-4497-AC37-C246CD949D5C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46/j.1365-8711.2002.04998.x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Mon Not R Astron Soc</a:t>
            </a:r>
            <a:r>
              <a:rPr lang="en-US" altLang="en-US" sz="1000">
                <a:solidFill>
                  <a:srgbClr val="333333"/>
                </a:solidFill>
              </a:rPr>
              <a:t>, Volume 329, Issue 1, January 2002, Pages 227–245,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https://doi.org/10.1046/j.1365-8711.2002.04998.x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9. </a:t>
            </a:r>
            <a:r>
              <a:rPr lang="en-US" altLang="en-US" b="0"/>
              <a:t>Values of from RLF calculations split into bins in radio power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9. Values of from RLF calculations split into bins in radio power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2024-09-19T10:26:45Z</dcterms:modified>
</cp:coreProperties>
</file>