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57245D-EE77-47D3-8151-A865A37164D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861753-7F24-4327-8CED-886D8B969E2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A comparison of the physical lengths of each chromosome versus the relative sizes of the corresponding linkage groups. The line shown was determined by linear least squares regression analysis, R2 = 0.92.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1D4F84-CE75-40B5-9ABE-2DC339EA2DA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98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21, 1 November 2005, Pages 6688–6693, </a:t>
            </a:r>
            <a:r>
              <a:rPr lang="en-US" altLang="en-US" sz="1000">
                <a:solidFill>
                  <a:srgbClr val="333333"/>
                </a:solidFill>
                <a:hlinkClick r:id="rId3"/>
              </a:rPr>
              <a:t>https://doi.org/10.1093/nar/gki980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comparison of the physical lengths of each chromosome versus the relative sizes of the corresponding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comparison of the physical lengths of each chromosome versus the relative sizes of the corresponding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2024-04-26T14:51:37Z</dcterms:modified>
</cp:coreProperties>
</file>