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694AC5-3793-468A-A314-AD5D30A156E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19FE7B-1D91-4FDE-A819-536AD066B64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76B537-83AE-4C15-88BA-6B984382297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2024-09-21T02:12:44Z</dcterms:modified>
</cp:coreProperties>
</file>