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29266-0011-41BE-8A8D-E24C5071DC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5ADDF-AC03-4F6D-85E5-8B9709FC6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E63F0-8AE9-4D7B-8436-C4825B2803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2024-09-19T00:09:56Z</dcterms:modified>
</cp:coreProperties>
</file>