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EA4E4E-F2CA-427E-9F34-9BBA381012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FDBF07-C7DA-4941-9921-95BADF4B8B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95E035-3752-4898-918D-2D6666640A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2024-04-26T12:41:03Z</dcterms:modified>
</cp:coreProperties>
</file>