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4349F8-2360-4F26-AF52-636DB5CB25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814CB4-FF17-404A-8F80-F8589CC17F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10491B-8E3A-4CDD-B9F0-E4696F524E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2024-09-20T18:06:42Z</dcterms:modified>
</cp:coreProperties>
</file>