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8511E9B-21F5-48E9-90E0-B3DF21AED55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1B81C38-86C4-4E02-B7EB-F094411CB9E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B664805-5A09-49FF-BF3F-B96D085BC1D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2024-09-18T23:51:41Z</dcterms:modified>
</cp:coreProperties>
</file>