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51C17-602E-4F7B-8259-426055519A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98D6C-EA40-48C0-AF73-C4EFF38639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results of the literature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90D5D-48E6-4DFC-B87E-536EC7A859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t2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52, Issue 11, November 2013, Pages 2025–2030,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https://doi.org/10.1093/rheumatology/ket264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Flowchart of the results of the literature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74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Flowchart of the results of the literature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2024-09-20T05:21:16Z</dcterms:modified>
</cp:coreProperties>
</file>