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E60347-7F1B-47AC-8397-EDBD694E90E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92BFB4-EE29-4A87-91C1-73D435D46CC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Flowchart of the results of the literature search.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 on behalf of the British Society for Rheumatology.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1372B5-DB4A-4068-92EC-A06180C68CF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heumatology/ket26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Rheumatology (Oxford)</a:t>
            </a:r>
            <a:r>
              <a:rPr lang="en-US" altLang="en-US" sz="1000">
                <a:solidFill>
                  <a:srgbClr val="333333"/>
                </a:solidFill>
              </a:rPr>
              <a:t>, Volume 52, Issue 11, November 2013, Pages 2025–2030,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https://doi.org/10.1093/rheumatology/ket264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Flowchart of the results of the literature search.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38300" y="1371600"/>
            <a:ext cx="585742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Flowchart of the results of the literature search.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2024-09-19T06:46:45Z</dcterms:modified>
</cp:coreProperties>
</file>