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60347-7F1B-47AC-8397-EDBD694E90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92BFB4-EE29-4A87-91C1-73D435D46C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the results of the literature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1372B5-DB4A-4068-92EC-A06180C68C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t2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52, Issue 11, November 2013, Pages 2025–2030,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https://doi.org/10.1093/rheumatology/ket264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Flowchart of the results of the literature search.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574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Flowchart of the results of the literature search.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2024-09-19T06:46:45Z</dcterms:modified>
</cp:coreProperties>
</file>