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1C53F8-44EA-4566-A482-C5B187E301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239941-D769-4FF6-9036-964CED7AA71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8F11D8-26A0-4107-A7D3-85053EEB09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2024-09-19T10:15:38Z</dcterms:modified>
</cp:coreProperties>
</file>