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FAACB-F8CA-43D3-854E-BF6474A9EB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3EF167-6072-41E7-9CBC-0A6DED2911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09BC7F-1390-4A26-AB7E-43740FAB35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2024-05-08T21:12:38Z</dcterms:modified>
</cp:coreProperties>
</file>