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E1B2A9-07C2-49FD-AEFA-6674F53DB2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85974-FABD-4821-90A8-F5AF24AA45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910B0-1FDE-4FC3-BEF2-FDC490A65D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2024-09-20T08:02:15Z</dcterms:modified>
</cp:coreProperties>
</file>