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C2840D1-7BAD-4B94-9FEA-06974C44ED1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F5759EE-8B77-4A66-A197-77C20EAAA20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307E3DA-32D9-41F2-BFB1-FCD29F2F8BF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2024-04-27T00:23:36Z</dcterms:modified>
</cp:coreProperties>
</file>