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0F2CE-706C-48C0-9CDD-42BD929D69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A951B-D08E-4807-ADE5-57CEF35CC2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EB7AD-0988-46CB-B198-C6CA10744D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2024-04-27T05:02:22Z</dcterms:modified>
</cp:coreProperties>
</file>