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BF8A60-545F-4CA8-AE4F-4751515A38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32372E-88B5-42FF-AC2E-92E1072C75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Molecular interactions between Smad1, NIC and P/CAF. (A–C) Cos7 cells were transfected with expression vectors for the indicated genes. On the next day, the cells were lysed and immunoprecipitated with an anti‐Myc antibody. The precipitates and lysates were subjected to SDS–PAGE and blotted with the indicated antibodies.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8687EF-9243-4797-8FE7-B8A9759E6EF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7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19, 1 October 2003, Pages 5723–5731, </a:t>
            </a:r>
            <a:r>
              <a:rPr lang="en-US" altLang="en-US" sz="1000">
                <a:solidFill>
                  <a:srgbClr val="333333"/>
                </a:solidFill>
                <a:hlinkClick r:id="rId3"/>
              </a:rPr>
              <a:t>https://doi.org/10.1093/nar/gkg778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Molecular interactions between Smad1, NIC and P/CAF. (A–C) Cos7 cells were transfected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Molecular interactions between Smad1, NIC and P/CAF. (A–C) Cos7 cells were transfected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2024-04-26T10:01:25Z</dcterms:modified>
</cp:coreProperties>
</file>