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9BE675-D771-4AD4-BA01-FF4A80A36C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FAEB71-BAA6-47E6-BA58-9F63AA5105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Axial slices of statistical parametric maps demonstrating significant activations (P &lt; 0.05, corrected for multiple comparisons) of sensory association areas during tic generation such as bilateral PO (A) particularly before tic onset (upper row) and bilateral SPL (B) at tic onset (lower row). Note motor cortex activation at tic onset, not present before tic onset (B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EACFD7-2A26-48F5-B110-70750BC519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8, August 2006, Pages 2029–2037, </a:t>
            </a:r>
            <a:r>
              <a:rPr lang="en-US" altLang="en-US" sz="1000">
                <a:solidFill>
                  <a:srgbClr val="333333"/>
                </a:solidFill>
                <a:hlinkClick r:id="rId3"/>
              </a:rPr>
              <a:t>https://doi.org/10.1093/brain/awl050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Axial slices of statistical parametric maps demonstrating significant activations (P &lt; 0.05, corrected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Axial slices of statistical parametric maps demonstrating significant activations (P &lt; 0.05, corrected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2024-04-26T17:35:30Z</dcterms:modified>
</cp:coreProperties>
</file>